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220752-B620-4979-8EFD-CB2F46ECC0B6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F428E5-95AD-497D-8B82-E0D731D40B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71600" y="152400"/>
            <a:ext cx="7772400" cy="1829761"/>
          </a:xfrm>
        </p:spPr>
        <p:txBody>
          <a:bodyPr/>
          <a:lstStyle/>
          <a:p>
            <a:r>
              <a:rPr lang="en-US" dirty="0" err="1" smtClean="0"/>
              <a:t>Venir</a:t>
            </a:r>
            <a:r>
              <a:rPr lang="en-US" dirty="0" smtClean="0"/>
              <a:t>—to come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05740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Je 	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viens</a:t>
            </a:r>
            <a:r>
              <a:rPr lang="en-US" sz="4000" dirty="0" smtClean="0"/>
              <a:t>			Nous  	  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venons</a:t>
            </a:r>
            <a:endParaRPr lang="en-US" sz="4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4000" dirty="0" err="1" smtClean="0"/>
              <a:t>Tu</a:t>
            </a:r>
            <a:r>
              <a:rPr lang="en-US" sz="4000" dirty="0" smtClean="0"/>
              <a:t> 	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viens</a:t>
            </a:r>
            <a:r>
              <a:rPr lang="en-US" sz="4000" dirty="0" smtClean="0"/>
              <a:t>			</a:t>
            </a:r>
            <a:r>
              <a:rPr lang="en-US" sz="4000" dirty="0" err="1" smtClean="0"/>
              <a:t>Vous</a:t>
            </a:r>
            <a:r>
              <a:rPr lang="en-US" sz="4000" dirty="0" smtClean="0"/>
              <a:t> </a:t>
            </a:r>
            <a:r>
              <a:rPr lang="en-US" sz="4000" dirty="0"/>
              <a:t> </a:t>
            </a:r>
            <a:r>
              <a:rPr lang="en-US" sz="4000" dirty="0" smtClean="0"/>
              <a:t>    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venez</a:t>
            </a:r>
            <a:endParaRPr lang="en-US" sz="4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4000" dirty="0" smtClean="0"/>
              <a:t>Il/					</a:t>
            </a:r>
            <a:r>
              <a:rPr lang="en-US" sz="4000" dirty="0" err="1" smtClean="0"/>
              <a:t>Ils</a:t>
            </a:r>
            <a:r>
              <a:rPr lang="en-US" sz="4000" dirty="0" smtClean="0"/>
              <a:t>/		  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viennent</a:t>
            </a:r>
            <a:endParaRPr lang="en-US" sz="4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4000" dirty="0" smtClean="0"/>
              <a:t>Elle/				</a:t>
            </a:r>
            <a:r>
              <a:rPr lang="en-US" sz="4000" dirty="0" err="1" smtClean="0"/>
              <a:t>Elles</a:t>
            </a:r>
            <a:endParaRPr lang="en-US" sz="4000" dirty="0" smtClean="0"/>
          </a:p>
          <a:p>
            <a:r>
              <a:rPr lang="en-US" sz="4000" dirty="0" smtClean="0"/>
              <a:t>On   	</a:t>
            </a:r>
            <a:r>
              <a:rPr lang="en-US" sz="4000" dirty="0" err="1" smtClean="0">
                <a:solidFill>
                  <a:schemeClr val="accent5">
                    <a:lumMod val="75000"/>
                  </a:schemeClr>
                </a:solidFill>
              </a:rPr>
              <a:t>vient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L’homme</a:t>
            </a:r>
            <a:endParaRPr lang="en-US" dirty="0"/>
          </a:p>
        </p:txBody>
      </p:sp>
      <p:pic>
        <p:nvPicPr>
          <p:cNvPr id="8194" name="Picture 2" descr="C:\Documents and Settings\User\Local Settings\Temporary Internet Files\Content.IE5\BIVHKZTP\MCj04099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143000"/>
            <a:ext cx="4484944" cy="431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</a:t>
            </a:r>
            <a:endParaRPr lang="en-US" dirty="0"/>
          </a:p>
        </p:txBody>
      </p:sp>
      <p:pic>
        <p:nvPicPr>
          <p:cNvPr id="9218" name="Picture 2" descr="C:\Documents and Settings\User\Local Settings\Temporary Internet Files\Content.IE5\FDZUO00N\MCBD08491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783255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endParaRPr lang="en-US" dirty="0"/>
          </a:p>
        </p:txBody>
      </p:sp>
      <p:pic>
        <p:nvPicPr>
          <p:cNvPr id="10244" name="Picture 4" descr="C:\Documents and Settings\User\Local Settings\Temporary Internet Files\Content.IE5\BIVHKZTP\MPj043843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7104" y="0"/>
            <a:ext cx="6406896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</a:t>
            </a:r>
            <a:endParaRPr lang="en-US" dirty="0"/>
          </a:p>
        </p:txBody>
      </p:sp>
      <p:pic>
        <p:nvPicPr>
          <p:cNvPr id="11266" name="Picture 2" descr="C:\Documents and Settings\User\Local Settings\Temporary Internet Files\Content.IE5\SJC79WLP\MPj0431029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boucher</a:t>
            </a:r>
            <a:endParaRPr lang="en-US" dirty="0"/>
          </a:p>
        </p:txBody>
      </p:sp>
      <p:pic>
        <p:nvPicPr>
          <p:cNvPr id="12290" name="Picture 2" descr="C:\Documents and Settings\User\Local Settings\Temporary Internet Files\Content.IE5\FDZUO00N\MCj023113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457200"/>
            <a:ext cx="6016293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</a:t>
            </a:r>
            <a:endParaRPr lang="en-US" dirty="0"/>
          </a:p>
        </p:txBody>
      </p:sp>
      <p:pic>
        <p:nvPicPr>
          <p:cNvPr id="13314" name="Picture 2" descr="C:\Documents and Settings\User\Local Settings\Temporary Internet Files\Content.IE5\SJC79WLP\MCj025023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828800"/>
            <a:ext cx="5862861" cy="4355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viens</a:t>
            </a:r>
            <a:r>
              <a:rPr lang="en-US" dirty="0" smtClean="0"/>
              <a:t> de </a:t>
            </a:r>
            <a:r>
              <a:rPr lang="en-US" dirty="0" err="1" smtClean="0"/>
              <a:t>sortir</a:t>
            </a:r>
            <a:r>
              <a:rPr lang="en-US" dirty="0" smtClean="0"/>
              <a:t> avec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viens</a:t>
            </a:r>
            <a:r>
              <a:rPr lang="en-US" dirty="0" smtClean="0"/>
              <a:t> de manger le petit </a:t>
            </a:r>
            <a:r>
              <a:rPr lang="en-US" dirty="0" err="1" smtClean="0"/>
              <a:t>d</a:t>
            </a:r>
            <a:r>
              <a:rPr lang="en-US" dirty="0" err="1" smtClean="0"/>
              <a:t>é</a:t>
            </a:r>
            <a:r>
              <a:rPr lang="en-US" dirty="0" err="1" smtClean="0"/>
              <a:t>juner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vient</a:t>
            </a:r>
            <a:r>
              <a:rPr lang="en-US" dirty="0" smtClean="0"/>
              <a:t> de lire le </a:t>
            </a:r>
            <a:r>
              <a:rPr lang="en-US" dirty="0" err="1" smtClean="0"/>
              <a:t>texte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Nous </a:t>
            </a:r>
            <a:r>
              <a:rPr lang="en-US" dirty="0" err="1" smtClean="0"/>
              <a:t>venons</a:t>
            </a:r>
            <a:r>
              <a:rPr lang="en-US" dirty="0" smtClean="0"/>
              <a:t> </a:t>
            </a:r>
            <a:r>
              <a:rPr lang="en-US" dirty="0" err="1" smtClean="0"/>
              <a:t>d’avoir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venez</a:t>
            </a:r>
            <a:r>
              <a:rPr lang="en-US" dirty="0" smtClean="0"/>
              <a:t> de </a:t>
            </a:r>
            <a:r>
              <a:rPr lang="en-US" dirty="0" err="1" smtClean="0"/>
              <a:t>téléphoner</a:t>
            </a:r>
            <a:r>
              <a:rPr lang="en-US" dirty="0" smtClean="0"/>
              <a:t> </a:t>
            </a:r>
            <a:r>
              <a:rPr lang="en-US" dirty="0" smtClean="0"/>
              <a:t>à</a:t>
            </a:r>
            <a:r>
              <a:rPr lang="en-US" dirty="0" smtClean="0"/>
              <a:t> Marie</a:t>
            </a:r>
          </a:p>
          <a:p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viennent</a:t>
            </a:r>
            <a:r>
              <a:rPr lang="en-US" dirty="0" smtClean="0"/>
              <a:t> de </a:t>
            </a:r>
            <a:r>
              <a:rPr lang="en-US" dirty="0" err="1" smtClean="0"/>
              <a:t>goûter</a:t>
            </a:r>
            <a:r>
              <a:rPr lang="en-US" dirty="0" smtClean="0"/>
              <a:t> les </a:t>
            </a:r>
            <a:r>
              <a:rPr lang="en-US" dirty="0" err="1" smtClean="0"/>
              <a:t>huîtres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Venir</a:t>
            </a:r>
            <a:r>
              <a:rPr lang="en-US" dirty="0" smtClean="0"/>
              <a:t> de + </a:t>
            </a:r>
            <a:r>
              <a:rPr lang="en-US" dirty="0" err="1" smtClean="0"/>
              <a:t>l’infinitif</a:t>
            </a:r>
            <a:r>
              <a:rPr lang="en-US" dirty="0" smtClean="0"/>
              <a:t>—to have just done something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endParaRPr lang="en-US" dirty="0"/>
          </a:p>
        </p:txBody>
      </p:sp>
      <p:pic>
        <p:nvPicPr>
          <p:cNvPr id="1026" name="Picture 2" descr="C:\Documents and Settings\User\Local Settings\Temporary Internet Files\Content.IE5\BIVHKZTP\MPj043950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7467600" cy="5348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</a:t>
            </a:r>
            <a:endParaRPr lang="en-US" dirty="0"/>
          </a:p>
        </p:txBody>
      </p:sp>
      <p:pic>
        <p:nvPicPr>
          <p:cNvPr id="2050" name="Picture 2" descr="C:\Documents and Settings\User\Local Settings\Temporary Internet Files\Content.IE5\KQ56LNCF\MPj043952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97152"/>
            <a:ext cx="7880015" cy="52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Tu</a:t>
            </a:r>
            <a:endParaRPr lang="en-US" dirty="0"/>
          </a:p>
        </p:txBody>
      </p:sp>
      <p:pic>
        <p:nvPicPr>
          <p:cNvPr id="3075" name="Picture 3" descr="C:\Documents and Settings\User\Local Settings\Temporary Internet Files\Content.IE5\KQ56LNCF\MCj03984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6943" y="1"/>
            <a:ext cx="4947057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</a:t>
            </a:r>
            <a:endParaRPr lang="en-US" dirty="0"/>
          </a:p>
        </p:txBody>
      </p:sp>
      <p:pic>
        <p:nvPicPr>
          <p:cNvPr id="4098" name="Picture 2" descr="C:\Documents and Settings\User\Local Settings\Temporary Internet Files\Content.IE5\KQ56LNCF\MPj043924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990600"/>
            <a:ext cx="4572000" cy="4919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endParaRPr lang="en-US" dirty="0"/>
          </a:p>
        </p:txBody>
      </p:sp>
      <p:pic>
        <p:nvPicPr>
          <p:cNvPr id="5122" name="Picture 2" descr="C:\Documents and Settings\User\Local Settings\Temporary Internet Files\Content.IE5\BIVHKZTP\MPj043046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</a:t>
            </a:r>
            <a:endParaRPr lang="en-US" dirty="0"/>
          </a:p>
        </p:txBody>
      </p:sp>
      <p:pic>
        <p:nvPicPr>
          <p:cNvPr id="6146" name="Picture 2" descr="C:\Documents and Settings\User\Local Settings\Temporary Internet Files\Content.IE5\SJC79WLP\MPj043056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0050" y="762000"/>
            <a:ext cx="687395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filles</a:t>
            </a:r>
            <a:endParaRPr lang="en-US" dirty="0"/>
          </a:p>
        </p:txBody>
      </p:sp>
      <p:pic>
        <p:nvPicPr>
          <p:cNvPr id="7170" name="Picture 2" descr="C:\Documents and Settings\User\Local Settings\Temporary Internet Files\Content.IE5\FDZUO00N\MPj043942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6772"/>
            <a:ext cx="3200400" cy="2124456"/>
          </a:xfrm>
          <a:prstGeom prst="rect">
            <a:avLst/>
          </a:prstGeom>
          <a:noFill/>
        </p:spPr>
      </p:pic>
      <p:pic>
        <p:nvPicPr>
          <p:cNvPr id="7171" name="Picture 3" descr="C:\Documents and Settings\User\Local Settings\Temporary Internet Files\Content.IE5\FDZUO00N\MPj043942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371600"/>
            <a:ext cx="6421463" cy="426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67</Words>
  <Application>Microsoft Office PowerPoint</Application>
  <PresentationFormat>On-screen Show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Venir—to come</vt:lpstr>
      <vt:lpstr>Venir de + l’infinitif—to have just done something</vt:lpstr>
      <vt:lpstr>Ils</vt:lpstr>
      <vt:lpstr>Elle</vt:lpstr>
      <vt:lpstr> Tu</vt:lpstr>
      <vt:lpstr>Nous</vt:lpstr>
      <vt:lpstr>Vous</vt:lpstr>
      <vt:lpstr>Je</vt:lpstr>
      <vt:lpstr>Les filles</vt:lpstr>
      <vt:lpstr>L’homme</vt:lpstr>
      <vt:lpstr>Nous</vt:lpstr>
      <vt:lpstr>Tu</vt:lpstr>
      <vt:lpstr>Je</vt:lpstr>
      <vt:lpstr>Le boucher</vt:lpstr>
      <vt:lpstr>Elle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Venir—to come</dc:title>
  <dc:creator>User</dc:creator>
  <cp:lastModifiedBy>User</cp:lastModifiedBy>
  <cp:revision>2</cp:revision>
  <dcterms:created xsi:type="dcterms:W3CDTF">2008-10-10T14:29:14Z</dcterms:created>
  <dcterms:modified xsi:type="dcterms:W3CDTF">2008-10-10T14:45:25Z</dcterms:modified>
</cp:coreProperties>
</file>